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58" r:id="rId1"/>
  </p:sldMasterIdLst>
  <p:notesMasterIdLst>
    <p:notesMasterId r:id="rId10"/>
  </p:notesMasterIdLst>
  <p:handoutMasterIdLst>
    <p:handoutMasterId r:id="rId11"/>
  </p:handoutMasterIdLst>
  <p:sldIdLst>
    <p:sldId id="279" r:id="rId2"/>
    <p:sldId id="257" r:id="rId3"/>
    <p:sldId id="288" r:id="rId4"/>
    <p:sldId id="283" r:id="rId5"/>
    <p:sldId id="285" r:id="rId6"/>
    <p:sldId id="289" r:id="rId7"/>
    <p:sldId id="286" r:id="rId8"/>
    <p:sldId id="284" r:id="rId9"/>
  </p:sldIdLst>
  <p:sldSz cx="9144000" cy="6858000" type="screen4x3"/>
  <p:notesSz cx="9124950" cy="14782800"/>
  <p:defaultTextStyle>
    <a:lvl1pPr marL="0" algn="l" rtl="0" latinLnBrk="0">
      <a:defRPr sz="1800" kern="1200">
        <a:solidFill>
          <a:schemeClr val="tx1"/>
        </a:solidFill>
        <a:latin typeface="+mn-lt"/>
        <a:ea typeface="+mn-ea"/>
        <a:cs typeface="+mn-cs"/>
      </a:defRPr>
    </a:lvl1pPr>
    <a:lvl2pPr marL="457200" algn="l" rtl="0" latinLnBrk="0">
      <a:defRPr sz="1800" kern="1200">
        <a:solidFill>
          <a:schemeClr val="tx1"/>
        </a:solidFill>
        <a:latin typeface="+mn-lt"/>
        <a:ea typeface="+mn-ea"/>
        <a:cs typeface="+mn-cs"/>
      </a:defRPr>
    </a:lvl2pPr>
    <a:lvl3pPr marL="914400" algn="l" rtl="0" latinLnBrk="0">
      <a:defRPr sz="1800" kern="1200">
        <a:solidFill>
          <a:schemeClr val="tx1"/>
        </a:solidFill>
        <a:latin typeface="+mn-lt"/>
        <a:ea typeface="+mn-ea"/>
        <a:cs typeface="+mn-cs"/>
      </a:defRPr>
    </a:lvl3pPr>
    <a:lvl4pPr marL="1371600" algn="l" rtl="0" latinLnBrk="0">
      <a:defRPr sz="1800" kern="1200">
        <a:solidFill>
          <a:schemeClr val="tx1"/>
        </a:solidFill>
        <a:latin typeface="+mn-lt"/>
        <a:ea typeface="+mn-ea"/>
        <a:cs typeface="+mn-cs"/>
      </a:defRPr>
    </a:lvl4pPr>
    <a:lvl5pPr marL="1828800" algn="l" rtl="0" latinLnBrk="0">
      <a:defRPr sz="1800" kern="1200">
        <a:solidFill>
          <a:schemeClr val="tx1"/>
        </a:solidFill>
        <a:latin typeface="+mn-lt"/>
        <a:ea typeface="+mn-ea"/>
        <a:cs typeface="+mn-cs"/>
      </a:defRPr>
    </a:lvl5pPr>
    <a:lvl6pPr marL="2286000" algn="l" rtl="0" latinLnBrk="0">
      <a:defRPr sz="1800" kern="1200">
        <a:solidFill>
          <a:schemeClr val="tx1"/>
        </a:solidFill>
        <a:latin typeface="+mn-lt"/>
        <a:ea typeface="+mn-ea"/>
        <a:cs typeface="+mn-cs"/>
      </a:defRPr>
    </a:lvl6pPr>
    <a:lvl7pPr marL="2743200" algn="l" rtl="0" latinLnBrk="0">
      <a:defRPr sz="1800" kern="1200">
        <a:solidFill>
          <a:schemeClr val="tx1"/>
        </a:solidFill>
        <a:latin typeface="+mn-lt"/>
        <a:ea typeface="+mn-ea"/>
        <a:cs typeface="+mn-cs"/>
      </a:defRPr>
    </a:lvl7pPr>
    <a:lvl8pPr marL="3200400" algn="l" rtl="0" latinLnBrk="0">
      <a:defRPr sz="1800" kern="1200">
        <a:solidFill>
          <a:schemeClr val="tx1"/>
        </a:solidFill>
        <a:latin typeface="+mn-lt"/>
        <a:ea typeface="+mn-ea"/>
        <a:cs typeface="+mn-cs"/>
      </a:defRPr>
    </a:lvl8pPr>
    <a:lvl9pPr marL="3657600" algn="l" rtl="0" latinLnBrk="0">
      <a:defRPr sz="1800" kern="1200">
        <a:solidFill>
          <a:schemeClr val="tx1"/>
        </a:solidFill>
        <a:latin typeface="+mn-lt"/>
        <a:ea typeface="+mn-ea"/>
        <a:cs typeface="+mn-cs"/>
      </a:defRPr>
    </a:lvl9pPr>
    <a:extLst/>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CC092F"/>
    <a:srgbClr val="777777"/>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91EBBBCC-DAD2-459C-BE2E-F6DE35CF9A28}">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seCell>
      <a:tcStyle>
        <a:tcBdr/>
      </a:tcStyle>
    </a:seCell>
    <a:swCell>
      <a:tcStyle>
        <a:tcBdr/>
      </a:tcStyle>
    </a:swCell>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neCell>
      <a:tcStyle>
        <a:tcBdr/>
      </a:tcStyle>
    </a:neCell>
    <a:nwCell>
      <a:tcStyle>
        <a:tcBdr/>
      </a:tcStyle>
    </a:nw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seCell>
      <a:tcStyle>
        <a:tcBdr/>
      </a:tcStyle>
    </a:seCell>
    <a:swCell>
      <a:tcStyle>
        <a:tcBdr/>
      </a:tcStyle>
    </a:swCell>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neCell>
      <a:tcStyle>
        <a:tcBdr/>
      </a:tcStyle>
    </a:neCell>
    <a:nwCell>
      <a:tcStyle>
        <a:tcBdr/>
      </a:tcStyle>
    </a:nw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2H>
      <a:tcStyle>
        <a:tcBdr/>
      </a:tcStyle>
    </a:band2H>
    <a:band1V>
      <a:tcStyle>
        <a:tcBdr/>
        <a:fill>
          <a:solidFill>
            <a:schemeClr val="lt1">
              <a:alpha val="20000"/>
            </a:schemeClr>
          </a:solidFill>
        </a:fill>
      </a:tcStyle>
    </a:band1V>
    <a:band2V>
      <a:tcStyle>
        <a:tcBdr/>
      </a:tcStyle>
    </a:band2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nwCell>
      <a:tcStyle>
        <a:tcBdr/>
      </a:tcStyle>
    </a:nw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2H>
      <a:tcStyle>
        <a:tcBdr/>
      </a:tcStyle>
    </a:band2H>
    <a:band1V>
      <a:tcStyle>
        <a:tcBdr/>
        <a:fill>
          <a:solidFill>
            <a:schemeClr val="lt1">
              <a:alpha val="20000"/>
            </a:schemeClr>
          </a:solidFill>
        </a:fill>
      </a:tcStyle>
    </a:band1V>
    <a:band2V>
      <a:tcStyle>
        <a:tcBdr/>
      </a:tcStyle>
    </a:band2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nwCell>
      <a:tcStyle>
        <a:tcBdr/>
      </a:tcStyle>
    </a:nwCell>
  </a:tblStyle>
  <a:tblStyle styleId="{5C22544A-7EE6-4342-B048-85BDC9FD1C3A}" styleName="Medium Style 2 - Accent 1">
    <a:wholeTbl>
      <a:tcTxStyle>
        <a:fontRef idx="minor">
          <a:scrgbClr r="0" g="0" b="0"/>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fontRef idx="minor">
          <a:scrgbClr r="0" g="0" b="0"/>
        </a:fontRef>
        <a:schemeClr val="lt1"/>
      </a:tcTxStyle>
      <a:tcStyle>
        <a:tcBdr>
          <a:top>
            <a:ln w="38100" cmpd="sng">
              <a:solidFill>
                <a:schemeClr val="lt1"/>
              </a:solidFill>
            </a:ln>
          </a:top>
        </a:tcBdr>
        <a:fill>
          <a:solidFill>
            <a:schemeClr val="accent1"/>
          </a:solidFill>
        </a:fill>
      </a:tcStyle>
    </a:lastRow>
    <a:seCell>
      <a:tcStyle>
        <a:tcBdr/>
      </a:tcStyle>
    </a:seCell>
    <a:swCell>
      <a:tcStyle>
        <a:tcBdr/>
      </a:tcStyle>
    </a:swCell>
    <a:firstRow>
      <a:tcTxStyle b="on">
        <a:fontRef idx="minor">
          <a:scrgbClr r="0" g="0" b="0"/>
        </a:fontRef>
        <a:schemeClr val="lt1"/>
      </a:tcTxStyle>
      <a:tcStyle>
        <a:tcBdr>
          <a:bottom>
            <a:ln w="38100" cmpd="sng">
              <a:solidFill>
                <a:schemeClr val="lt1"/>
              </a:solidFill>
            </a:ln>
          </a:bottom>
        </a:tcBdr>
        <a:fill>
          <a:solidFill>
            <a:schemeClr val="accent1"/>
          </a:solidFill>
        </a:fill>
      </a:tcStyle>
    </a:firstRow>
    <a:neCell>
      <a:tcStyle>
        <a:tcBdr/>
      </a:tcStyle>
    </a:neCell>
    <a:nwCell>
      <a:tcStyle>
        <a:tcBdr/>
      </a:tcStyle>
    </a:nw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2H>
      <a:tcStyle>
        <a:tcBdr/>
      </a:tcStyle>
    </a:band2H>
    <a:band1V>
      <a:tcStyle>
        <a:tcBdr/>
        <a:fill>
          <a:solidFill>
            <a:schemeClr val="lt1">
              <a:alpha val="20000"/>
            </a:schemeClr>
          </a:solidFill>
        </a:fill>
      </a:tcStyle>
    </a:band1V>
    <a:band2V>
      <a:tcStyle>
        <a:tcBdr/>
      </a:tcStyle>
    </a:band2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nwCell>
      <a:tcStyle>
        <a:tcBdr/>
      </a:tcStyle>
    </a:nw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seCell>
      <a:tcStyle>
        <a:tcBdr/>
      </a:tcStyle>
    </a:seCell>
    <a:swCell>
      <a:tcStyle>
        <a:tcBdr/>
      </a:tcStyle>
    </a:swCell>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neCell>
      <a:tcStyle>
        <a:tcBdr/>
      </a:tcStyle>
    </a:neCell>
    <a:nwCell>
      <a:tcStyle>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767" autoAdjust="0"/>
  </p:normalViewPr>
  <p:slideViewPr>
    <p:cSldViewPr>
      <p:cViewPr>
        <p:scale>
          <a:sx n="80" d="100"/>
          <a:sy n="80" d="100"/>
        </p:scale>
        <p:origin x="-21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2022" y="-90"/>
      </p:cViewPr>
      <p:guideLst>
        <p:guide orient="horz" pos="4656"/>
        <p:guide pos="287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54145" cy="739140"/>
          </a:xfrm>
          <a:prstGeom prst="rect">
            <a:avLst/>
          </a:prstGeom>
        </p:spPr>
        <p:txBody>
          <a:bodyPr vert="horz" lIns="136611" tIns="68306" rIns="136611" bIns="68306" rtlCol="0"/>
          <a:lstStyle>
            <a:lvl1pPr algn="l">
              <a:defRPr sz="1800"/>
            </a:lvl1pPr>
          </a:lstStyle>
          <a:p>
            <a:endParaRPr lang="en-US" dirty="0"/>
          </a:p>
        </p:txBody>
      </p:sp>
      <p:sp>
        <p:nvSpPr>
          <p:cNvPr id="3" name="Date Placeholder 2"/>
          <p:cNvSpPr>
            <a:spLocks noGrp="1"/>
          </p:cNvSpPr>
          <p:nvPr>
            <p:ph type="dt" sz="quarter" idx="1"/>
          </p:nvPr>
        </p:nvSpPr>
        <p:spPr>
          <a:xfrm>
            <a:off x="5168693" y="0"/>
            <a:ext cx="3954145" cy="739140"/>
          </a:xfrm>
          <a:prstGeom prst="rect">
            <a:avLst/>
          </a:prstGeom>
        </p:spPr>
        <p:txBody>
          <a:bodyPr vert="horz" lIns="136611" tIns="68306" rIns="136611" bIns="68306" rtlCol="0"/>
          <a:lstStyle>
            <a:lvl1pPr algn="r">
              <a:defRPr sz="1800"/>
            </a:lvl1pPr>
          </a:lstStyle>
          <a:p>
            <a:fld id="{47D3DDEB-105C-4969-8432-364A85E4A700}" type="datetimeFigureOut">
              <a:rPr lang="en-US" smtClean="0"/>
              <a:pPr/>
              <a:t>6/18/2012</a:t>
            </a:fld>
            <a:endParaRPr lang="en-US" dirty="0"/>
          </a:p>
        </p:txBody>
      </p:sp>
      <p:sp>
        <p:nvSpPr>
          <p:cNvPr id="4" name="Footer Placeholder 3"/>
          <p:cNvSpPr>
            <a:spLocks noGrp="1"/>
          </p:cNvSpPr>
          <p:nvPr>
            <p:ph type="ftr" sz="quarter" idx="2"/>
          </p:nvPr>
        </p:nvSpPr>
        <p:spPr>
          <a:xfrm>
            <a:off x="0" y="14041094"/>
            <a:ext cx="3954145" cy="739140"/>
          </a:xfrm>
          <a:prstGeom prst="rect">
            <a:avLst/>
          </a:prstGeom>
        </p:spPr>
        <p:txBody>
          <a:bodyPr vert="horz" lIns="136611" tIns="68306" rIns="136611" bIns="68306" rtlCol="0" anchor="b"/>
          <a:lstStyle>
            <a:lvl1pPr algn="l">
              <a:defRPr sz="1800"/>
            </a:lvl1pPr>
          </a:lstStyle>
          <a:p>
            <a:endParaRPr lang="en-US" dirty="0"/>
          </a:p>
        </p:txBody>
      </p:sp>
      <p:sp>
        <p:nvSpPr>
          <p:cNvPr id="5" name="Slide Number Placeholder 4"/>
          <p:cNvSpPr>
            <a:spLocks noGrp="1"/>
          </p:cNvSpPr>
          <p:nvPr>
            <p:ph type="sldNum" sz="quarter" idx="3"/>
          </p:nvPr>
        </p:nvSpPr>
        <p:spPr>
          <a:xfrm>
            <a:off x="5168693" y="14041094"/>
            <a:ext cx="3954145" cy="739140"/>
          </a:xfrm>
          <a:prstGeom prst="rect">
            <a:avLst/>
          </a:prstGeom>
        </p:spPr>
        <p:txBody>
          <a:bodyPr vert="horz" lIns="136611" tIns="68306" rIns="136611" bIns="68306" rtlCol="0" anchor="b"/>
          <a:lstStyle>
            <a:lvl1pPr algn="r">
              <a:defRPr sz="1800"/>
            </a:lvl1pPr>
          </a:lstStyle>
          <a:p>
            <a:fld id="{DE366E73-1BE3-4F23-85E4-DAAA2FABA669}" type="slidenum">
              <a:rPr lang="en-US" smtClean="0"/>
              <a:pPr/>
              <a:t>‹#›</a:t>
            </a:fld>
            <a:endParaRPr lang="en-US" dirty="0"/>
          </a:p>
        </p:txBody>
      </p:sp>
    </p:spTree>
    <p:extLst>
      <p:ext uri="{BB962C8B-B14F-4D97-AF65-F5344CB8AC3E}">
        <p14:creationId xmlns:p14="http://schemas.microsoft.com/office/powerpoint/2010/main" xmlns="" val="14243965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54145" cy="739140"/>
          </a:xfrm>
          <a:prstGeom prst="rect">
            <a:avLst/>
          </a:prstGeom>
        </p:spPr>
        <p:txBody>
          <a:bodyPr vert="horz" lIns="136611" tIns="68306" rIns="136611" bIns="68306" rtlCol="0"/>
          <a:lstStyle>
            <a:lvl1pPr algn="l">
              <a:defRPr sz="1800"/>
            </a:lvl1pPr>
            <a:extLst/>
          </a:lstStyle>
          <a:p>
            <a:endParaRPr lang="en-US" dirty="0"/>
          </a:p>
        </p:txBody>
      </p:sp>
      <p:sp>
        <p:nvSpPr>
          <p:cNvPr id="3" name="Date Placeholder 2"/>
          <p:cNvSpPr>
            <a:spLocks noGrp="1"/>
          </p:cNvSpPr>
          <p:nvPr>
            <p:ph type="dt" idx="1"/>
          </p:nvPr>
        </p:nvSpPr>
        <p:spPr>
          <a:xfrm>
            <a:off x="5168693" y="0"/>
            <a:ext cx="3954145" cy="739140"/>
          </a:xfrm>
          <a:prstGeom prst="rect">
            <a:avLst/>
          </a:prstGeom>
        </p:spPr>
        <p:txBody>
          <a:bodyPr vert="horz" lIns="136611" tIns="68306" rIns="136611" bIns="68306" rtlCol="0"/>
          <a:lstStyle>
            <a:lvl1pPr algn="r">
              <a:defRPr sz="1800"/>
            </a:lvl1pPr>
            <a:extLst/>
          </a:lstStyle>
          <a:p>
            <a:fld id="{C238408C-6839-46EE-8131-EDA75C487F2E}" type="datetimeFigureOut">
              <a:rPr lang="en-US" smtClean="0"/>
              <a:pPr/>
              <a:t>6/18/2012</a:t>
            </a:fld>
            <a:endParaRPr lang="en-US" dirty="0"/>
          </a:p>
        </p:txBody>
      </p:sp>
      <p:sp>
        <p:nvSpPr>
          <p:cNvPr id="4" name="Slide Image Placeholder 3"/>
          <p:cNvSpPr>
            <a:spLocks noGrp="1" noRot="1" noChangeAspect="1"/>
          </p:cNvSpPr>
          <p:nvPr>
            <p:ph type="sldImg" idx="2"/>
          </p:nvPr>
        </p:nvSpPr>
        <p:spPr>
          <a:xfrm>
            <a:off x="866775" y="1108075"/>
            <a:ext cx="7391400" cy="5543550"/>
          </a:xfrm>
          <a:prstGeom prst="rect">
            <a:avLst/>
          </a:prstGeom>
          <a:noFill/>
          <a:ln w="12700">
            <a:solidFill>
              <a:prstClr val="black"/>
            </a:solidFill>
          </a:ln>
        </p:spPr>
        <p:txBody>
          <a:bodyPr vert="horz" lIns="136611" tIns="68306" rIns="136611" bIns="68306" rtlCol="0" anchor="ctr"/>
          <a:lstStyle>
            <a:extLst/>
          </a:lstStyle>
          <a:p>
            <a:endParaRPr lang="en-US" dirty="0"/>
          </a:p>
        </p:txBody>
      </p:sp>
      <p:sp>
        <p:nvSpPr>
          <p:cNvPr id="5" name="Notes Placeholder 4"/>
          <p:cNvSpPr>
            <a:spLocks noGrp="1"/>
          </p:cNvSpPr>
          <p:nvPr>
            <p:ph type="body" sz="quarter" idx="3"/>
          </p:nvPr>
        </p:nvSpPr>
        <p:spPr>
          <a:xfrm>
            <a:off x="912495" y="7021830"/>
            <a:ext cx="7299960" cy="6652260"/>
          </a:xfrm>
          <a:prstGeom prst="rect">
            <a:avLst/>
          </a:prstGeom>
        </p:spPr>
        <p:txBody>
          <a:bodyPr vert="horz" lIns="136611" tIns="68306" rIns="136611" bIns="68306" rtlCol="0">
            <a:normAutofit/>
          </a:bodyPr>
          <a:lstStyle>
            <a:extLst/>
          </a:lstStyle>
          <a:p>
            <a:pPr lvl="0"/>
            <a:r>
              <a:rPr lang="en-US" smtClean="0"/>
              <a:t>Click to edit Master text styles</a:t>
            </a:r>
            <a:endParaRPr lang="en-US"/>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14041094"/>
            <a:ext cx="3954145" cy="739140"/>
          </a:xfrm>
          <a:prstGeom prst="rect">
            <a:avLst/>
          </a:prstGeom>
        </p:spPr>
        <p:txBody>
          <a:bodyPr vert="horz" lIns="136611" tIns="68306" rIns="136611" bIns="68306" rtlCol="0" anchor="b"/>
          <a:lstStyle>
            <a:lvl1pPr algn="l">
              <a:defRPr sz="1800"/>
            </a:lvl1pPr>
            <a:extLst/>
          </a:lstStyle>
          <a:p>
            <a:endParaRPr lang="en-US" dirty="0"/>
          </a:p>
        </p:txBody>
      </p:sp>
      <p:sp>
        <p:nvSpPr>
          <p:cNvPr id="7" name="Slide Number Placeholder 6"/>
          <p:cNvSpPr>
            <a:spLocks noGrp="1"/>
          </p:cNvSpPr>
          <p:nvPr>
            <p:ph type="sldNum" sz="quarter" idx="5"/>
          </p:nvPr>
        </p:nvSpPr>
        <p:spPr>
          <a:xfrm>
            <a:off x="5168693" y="14041094"/>
            <a:ext cx="3954145" cy="739140"/>
          </a:xfrm>
          <a:prstGeom prst="rect">
            <a:avLst/>
          </a:prstGeom>
        </p:spPr>
        <p:txBody>
          <a:bodyPr vert="horz" lIns="136611" tIns="68306" rIns="136611" bIns="68306" rtlCol="0" anchor="b"/>
          <a:lstStyle>
            <a:lvl1pPr algn="r">
              <a:defRPr sz="1800"/>
            </a:lvl1pPr>
            <a:extLst/>
          </a:lstStyle>
          <a:p>
            <a:fld id="{87D77045-401A-4D5E-BFE3-54C21A8A6634}" type="slidenum">
              <a:rPr lang="en-US" smtClean="0"/>
              <a:pPr/>
              <a:t>‹#›</a:t>
            </a:fld>
            <a:endParaRPr lang="en-US" dirty="0"/>
          </a:p>
        </p:txBody>
      </p:sp>
    </p:spTree>
    <p:extLst>
      <p:ext uri="{BB962C8B-B14F-4D97-AF65-F5344CB8AC3E}">
        <p14:creationId xmlns:p14="http://schemas.microsoft.com/office/powerpoint/2010/main" xmlns="" val="580744852"/>
      </p:ext>
    </p:extLst>
  </p:cSld>
  <p:clrMap bg1="lt1" tx1="dk1" bg2="lt2" tx2="dk2" accent1="accent1" accent2="accent2" accent3="accent3" accent4="accent4" accent5="accent5" accent6="accent6" hlink="hlink" folHlink="folHlink"/>
  <p:notesStyle>
    <a:lvl1pPr marL="0" algn="l" rtl="0">
      <a:defRPr sz="1200" kern="1200">
        <a:solidFill>
          <a:schemeClr val="tx1"/>
        </a:solidFill>
        <a:latin typeface="+mn-lt"/>
        <a:ea typeface="+mn-ea"/>
        <a:cs typeface="+mn-cs"/>
      </a:defRPr>
    </a:lvl1pPr>
    <a:lvl2pPr marL="457200" algn="l" rtl="0">
      <a:defRPr sz="1200" kern="1200">
        <a:solidFill>
          <a:schemeClr val="tx1"/>
        </a:solidFill>
        <a:latin typeface="+mn-lt"/>
        <a:ea typeface="+mn-ea"/>
        <a:cs typeface="+mn-cs"/>
      </a:defRPr>
    </a:lvl2pPr>
    <a:lvl3pPr marL="914400" algn="l" rtl="0">
      <a:defRPr sz="1200" kern="1200">
        <a:solidFill>
          <a:schemeClr val="tx1"/>
        </a:solidFill>
        <a:latin typeface="+mn-lt"/>
        <a:ea typeface="+mn-ea"/>
        <a:cs typeface="+mn-cs"/>
      </a:defRPr>
    </a:lvl3pPr>
    <a:lvl4pPr marL="1371600" algn="l" rtl="0">
      <a:defRPr sz="1200" kern="1200">
        <a:solidFill>
          <a:schemeClr val="tx1"/>
        </a:solidFill>
        <a:latin typeface="+mn-lt"/>
        <a:ea typeface="+mn-ea"/>
        <a:cs typeface="+mn-cs"/>
      </a:defRPr>
    </a:lvl4pPr>
    <a:lvl5pPr marL="1828800" algn="l" rtl="0">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D77045-401A-4D5E-BFE3-54C21A8A6634}" type="slidenum">
              <a:rPr lang="en-US" smtClean="0"/>
              <a:pPr/>
              <a:t>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87D77045-401A-4D5E-BFE3-54C21A8A6634}" type="slidenum">
              <a:rPr lang="en-US" smtClean="0"/>
              <a:pPr/>
              <a:t>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D77045-401A-4D5E-BFE3-54C21A8A6634}" type="slidenum">
              <a:rPr lang="en-US" smtClean="0"/>
              <a:pPr/>
              <a:t>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D77045-401A-4D5E-BFE3-54C21A8A6634}" type="slidenum">
              <a:rPr lang="en-US" smtClean="0"/>
              <a:pPr/>
              <a:t>6</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D77045-401A-4D5E-BFE3-54C21A8A6634}" type="slidenum">
              <a:rPr lang="en-US" smtClean="0"/>
              <a:pPr/>
              <a:t>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D77045-401A-4D5E-BFE3-54C21A8A6634}" type="slidenum">
              <a:rPr lang="en-US" smtClean="0"/>
              <a:pPr/>
              <a:t>8</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 Default">
    <p:spTree>
      <p:nvGrpSpPr>
        <p:cNvPr id="1" name=""/>
        <p:cNvGrpSpPr/>
        <p:nvPr/>
      </p:nvGrpSpPr>
      <p:grpSpPr>
        <a:xfrm>
          <a:off x="0" y="0"/>
          <a:ext cx="0" cy="0"/>
          <a:chOff x="0" y="0"/>
          <a:chExt cx="0" cy="0"/>
        </a:xfrm>
      </p:grpSpPr>
      <p:pic>
        <p:nvPicPr>
          <p:cNvPr id="3" name="Picture 2" descr="Powerpoint-Title-Slide-01.jpg"/>
          <p:cNvPicPr>
            <a:picLocks noChangeAspect="1"/>
          </p:cNvPicPr>
          <p:nvPr userDrawn="1"/>
        </p:nvPicPr>
        <p:blipFill>
          <a:blip r:embed="rId2" cstate="screen"/>
          <a:stretch>
            <a:fillRect/>
          </a:stretch>
        </p:blipFill>
        <p:spPr>
          <a:xfrm>
            <a:off x="0" y="0"/>
            <a:ext cx="9144000" cy="6858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solidFill>
                  <a:srgbClr val="CC092F"/>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26E448-3CBF-4925-BAC5-A6C41FBBE81A}" type="datetime1">
              <a:rPr lang="en-US" smtClean="0"/>
              <a:pPr/>
              <a:t>6/18/2012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8" name="Slide Number Placeholder 5"/>
          <p:cNvSpPr>
            <a:spLocks noGrp="1"/>
          </p:cNvSpPr>
          <p:nvPr>
            <p:ph type="sldNum" sz="quarter" idx="12"/>
          </p:nvPr>
        </p:nvSpPr>
        <p:spPr>
          <a:xfrm>
            <a:off x="8610600" y="6356350"/>
            <a:ext cx="457200" cy="365125"/>
          </a:xfrm>
        </p:spPr>
        <p:txBody>
          <a:bodyPr/>
          <a:lstStyle>
            <a:lvl1pPr algn="ctr">
              <a:defRPr/>
            </a:lvl1pPr>
          </a:lstStyle>
          <a:p>
            <a:fld id="{88896AA5-4FA5-4716-81D6-9442A555257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Orientation">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447800"/>
            <a:ext cx="8229600" cy="4678363"/>
          </a:xfrm>
          <a:prstGeom prst="rect">
            <a:avLst/>
          </a:prstGeom>
        </p:spPr>
        <p:txBody>
          <a:bodyPr vert="eaVert"/>
          <a:lstStyle>
            <a:lvl1pPr>
              <a:spcAft>
                <a:spcPts val="1200"/>
              </a:spcAft>
              <a:defRPr sz="2600"/>
            </a:lvl1pPr>
            <a:lvl2pPr>
              <a:spcAft>
                <a:spcPts val="1200"/>
              </a:spcAft>
              <a:defRPr sz="2400"/>
            </a:lvl2pPr>
            <a:lvl3pPr>
              <a:spcAft>
                <a:spcPts val="1200"/>
              </a:spcAft>
              <a:buFont typeface="Wingdings" pitchFamily="2" charset="2"/>
              <a:buChar char="§"/>
              <a:defRPr sz="2000"/>
            </a:lvl3pPr>
          </a:lstStyle>
          <a:p>
            <a:pPr lvl="0"/>
            <a:r>
              <a:rPr lang="en-US" smtClean="0"/>
              <a:t>Click to edit Master text styles</a:t>
            </a:r>
          </a:p>
          <a:p>
            <a:pPr lvl="1"/>
            <a:r>
              <a:rPr lang="en-US" smtClean="0"/>
              <a:t>Second level</a:t>
            </a:r>
          </a:p>
          <a:p>
            <a:pPr lvl="2"/>
            <a:r>
              <a:rPr lang="en-US" smtClean="0"/>
              <a:t>Third level</a:t>
            </a:r>
          </a:p>
        </p:txBody>
      </p:sp>
      <p:sp>
        <p:nvSpPr>
          <p:cNvPr id="4" name="Date Placeholder 3"/>
          <p:cNvSpPr>
            <a:spLocks noGrp="1"/>
          </p:cNvSpPr>
          <p:nvPr>
            <p:ph type="dt" sz="half" idx="10"/>
          </p:nvPr>
        </p:nvSpPr>
        <p:spPr/>
        <p:txBody>
          <a:bodyPr/>
          <a:lstStyle/>
          <a:p>
            <a:fld id="{D6C1A07D-864A-43CB-A83B-43DFBC2715A3}" type="datetime1">
              <a:rPr lang="en-US" smtClean="0"/>
              <a:pPr/>
              <a:t>6/18/2012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Title 1"/>
          <p:cNvSpPr>
            <a:spLocks noGrp="1"/>
          </p:cNvSpPr>
          <p:nvPr>
            <p:ph type="title"/>
          </p:nvPr>
        </p:nvSpPr>
        <p:spPr>
          <a:xfrm>
            <a:off x="457200" y="503238"/>
            <a:ext cx="8229600" cy="715962"/>
          </a:xfrm>
          <a:prstGeom prst="rect">
            <a:avLst/>
          </a:prstGeom>
        </p:spPr>
        <p:txBody>
          <a:bodyPr anchor="t" anchorCtr="0">
            <a:normAutofit/>
          </a:bodyPr>
          <a:lstStyle>
            <a:lvl1pPr>
              <a:defRPr sz="3600">
                <a:solidFill>
                  <a:srgbClr val="CC092F"/>
                </a:solidFill>
              </a:defRPr>
            </a:lvl1pPr>
          </a:lstStyle>
          <a:p>
            <a:r>
              <a:rPr lang="en-US" smtClean="0"/>
              <a:t>Click to edit Master title style</a:t>
            </a:r>
            <a:endParaRPr lang="en-US" dirty="0"/>
          </a:p>
        </p:txBody>
      </p:sp>
      <p:sp>
        <p:nvSpPr>
          <p:cNvPr id="8" name="Slide Number Placeholder 5"/>
          <p:cNvSpPr>
            <a:spLocks noGrp="1"/>
          </p:cNvSpPr>
          <p:nvPr>
            <p:ph type="sldNum" sz="quarter" idx="12"/>
          </p:nvPr>
        </p:nvSpPr>
        <p:spPr>
          <a:xfrm>
            <a:off x="8610600" y="6356350"/>
            <a:ext cx="457200" cy="365125"/>
          </a:xfrm>
        </p:spPr>
        <p:txBody>
          <a:bodyPr/>
          <a:lstStyle>
            <a:lvl1pPr algn="ctr">
              <a:defRPr/>
            </a:lvl1pPr>
          </a:lstStyle>
          <a:p>
            <a:fld id="{88896AA5-4FA5-4716-81D6-9442A555257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lide - Alternate">
    <p:spTree>
      <p:nvGrpSpPr>
        <p:cNvPr id="1" name=""/>
        <p:cNvGrpSpPr/>
        <p:nvPr/>
      </p:nvGrpSpPr>
      <p:grpSpPr>
        <a:xfrm>
          <a:off x="0" y="0"/>
          <a:ext cx="0" cy="0"/>
          <a:chOff x="0" y="0"/>
          <a:chExt cx="0" cy="0"/>
        </a:xfrm>
      </p:grpSpPr>
      <p:pic>
        <p:nvPicPr>
          <p:cNvPr id="6" name="Picture 5" descr="Powerpoint-Title-Slide-02.jpg"/>
          <p:cNvPicPr>
            <a:picLocks noChangeAspect="1"/>
          </p:cNvPicPr>
          <p:nvPr userDrawn="1"/>
        </p:nvPicPr>
        <p:blipFill>
          <a:blip r:embed="rId2" cstate="screen"/>
          <a:stretch>
            <a:fillRect/>
          </a:stretch>
        </p:blipFill>
        <p:spPr>
          <a:xfrm>
            <a:off x="0" y="0"/>
            <a:ext cx="9144000" cy="6858000"/>
          </a:xfrm>
          <a:prstGeom prst="rect">
            <a:avLst/>
          </a:prstGeom>
        </p:spPr>
      </p:pic>
      <p:sp>
        <p:nvSpPr>
          <p:cNvPr id="3" name="Slide Number Placeholder 5"/>
          <p:cNvSpPr>
            <a:spLocks noGrp="1"/>
          </p:cNvSpPr>
          <p:nvPr>
            <p:ph type="sldNum" sz="quarter" idx="12"/>
          </p:nvPr>
        </p:nvSpPr>
        <p:spPr>
          <a:xfrm>
            <a:off x="8610600" y="6356350"/>
            <a:ext cx="457200" cy="365125"/>
          </a:xfrm>
        </p:spPr>
        <p:txBody>
          <a:bodyPr/>
          <a:lstStyle>
            <a:lvl1pPr algn="ctr">
              <a:defRPr/>
            </a:lvl1pPr>
          </a:lstStyle>
          <a:p>
            <a:fld id="{88896AA5-4FA5-4716-81D6-9442A555257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 Default">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pic>
        <p:nvPicPr>
          <p:cNvPr id="7" name="Picture 6" descr="Powerpoint-Section-Break.jpg"/>
          <p:cNvPicPr>
            <a:picLocks noChangeAspect="1"/>
          </p:cNvPicPr>
          <p:nvPr userDrawn="1"/>
        </p:nvPicPr>
        <p:blipFill>
          <a:blip r:embed="rId2" cstate="screen"/>
          <a:stretch>
            <a:fillRect/>
          </a:stretch>
        </p:blipFill>
        <p:spPr>
          <a:xfrm>
            <a:off x="0" y="0"/>
            <a:ext cx="9144000" cy="6858000"/>
          </a:xfrm>
          <a:prstGeom prst="rect">
            <a:avLst/>
          </a:prstGeom>
        </p:spPr>
      </p:pic>
      <p:sp>
        <p:nvSpPr>
          <p:cNvPr id="2" name="Title 1"/>
          <p:cNvSpPr>
            <a:spLocks noGrp="1"/>
          </p:cNvSpPr>
          <p:nvPr>
            <p:ph type="ctrTitle"/>
          </p:nvPr>
        </p:nvSpPr>
        <p:spPr>
          <a:xfrm>
            <a:off x="381000" y="533400"/>
            <a:ext cx="3886200" cy="2971800"/>
          </a:xfrm>
          <a:prstGeom prst="rect">
            <a:avLst/>
          </a:prstGeom>
        </p:spPr>
        <p:txBody>
          <a:bodyPr anchor="t" anchorCtr="0"/>
          <a:lstStyle>
            <a:lvl1pPr>
              <a:defRPr>
                <a:solidFill>
                  <a:srgbClr val="CC092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81000" y="3657600"/>
            <a:ext cx="3886200" cy="1219200"/>
          </a:xfrm>
          <a:prstGeom prst="rect">
            <a:avLst/>
          </a:prstGeom>
        </p:spPr>
        <p:txBody>
          <a:bodyPr/>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Slide Number Placeholder 5"/>
          <p:cNvSpPr>
            <a:spLocks noGrp="1"/>
          </p:cNvSpPr>
          <p:nvPr>
            <p:ph type="sldNum" sz="quarter" idx="12"/>
          </p:nvPr>
        </p:nvSpPr>
        <p:spPr>
          <a:xfrm>
            <a:off x="8610600" y="6356350"/>
            <a:ext cx="457200" cy="365125"/>
          </a:xfrm>
        </p:spPr>
        <p:txBody>
          <a:bodyPr/>
          <a:lstStyle>
            <a:lvl1pPr algn="ctr">
              <a:defRPr/>
            </a:lvl1pPr>
          </a:lstStyle>
          <a:p>
            <a:fld id="{88896AA5-4FA5-4716-81D6-9442A555257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New 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solidFill>
                  <a:srgbClr val="CC092F"/>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F8766E3-CACB-4047-87F9-0110116048F0}" type="datetime1">
              <a:rPr lang="en-US" smtClean="0"/>
              <a:pPr/>
              <a:t>6/18/2012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Slide Number Placeholder 5"/>
          <p:cNvSpPr>
            <a:spLocks noGrp="1"/>
          </p:cNvSpPr>
          <p:nvPr>
            <p:ph type="sldNum" sz="quarter" idx="12"/>
          </p:nvPr>
        </p:nvSpPr>
        <p:spPr>
          <a:xfrm>
            <a:off x="8610600" y="6356350"/>
            <a:ext cx="457200" cy="365125"/>
          </a:xfrm>
        </p:spPr>
        <p:txBody>
          <a:bodyPr/>
          <a:lstStyle>
            <a:lvl1pPr algn="ctr">
              <a:defRPr/>
            </a:lvl1pPr>
          </a:lstStyle>
          <a:p>
            <a:fld id="{88896AA5-4FA5-4716-81D6-9442A555257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Default - Title and Content (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503238"/>
            <a:ext cx="8229600" cy="715962"/>
          </a:xfrm>
          <a:prstGeom prst="rect">
            <a:avLst/>
          </a:prstGeom>
        </p:spPr>
        <p:txBody>
          <a:bodyPr anchor="t" anchorCtr="0">
            <a:normAutofit/>
          </a:bodyPr>
          <a:lstStyle>
            <a:lvl1pPr>
              <a:defRPr sz="3600">
                <a:solidFill>
                  <a:srgbClr val="CC092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371600"/>
            <a:ext cx="8229600" cy="4754563"/>
          </a:xfrm>
          <a:prstGeom prst="rect">
            <a:avLst/>
          </a:prstGeom>
        </p:spPr>
        <p:txBody>
          <a:bodyPr/>
          <a:lstStyle>
            <a:lvl1pPr marL="514350" indent="-514350">
              <a:spcAft>
                <a:spcPts val="600"/>
              </a:spcAft>
              <a:buFont typeface="Arial" pitchFamily="34" charset="0"/>
              <a:buChar char="•"/>
              <a:defRPr sz="2600"/>
            </a:lvl1pPr>
            <a:lvl2pPr marL="914400" indent="-457200">
              <a:spcAft>
                <a:spcPts val="600"/>
              </a:spcAft>
              <a:buFont typeface="Calibri" pitchFamily="34" charset="0"/>
              <a:buChar char="–"/>
              <a:defRPr sz="2400"/>
            </a:lvl2pPr>
            <a:lvl3pPr marL="1428750" indent="-514350">
              <a:spcAft>
                <a:spcPts val="600"/>
              </a:spcAft>
              <a:buFont typeface="Wingdings" pitchFamily="2" charset="2"/>
              <a:buChar char="§"/>
              <a:defRPr sz="2000"/>
            </a:lvl3pPr>
          </a:lstStyle>
          <a:p>
            <a:pPr lvl="0"/>
            <a:r>
              <a:rPr lang="en-US" smtClean="0"/>
              <a:t>Click to edit Master text styles</a:t>
            </a:r>
          </a:p>
          <a:p>
            <a:pPr lvl="1"/>
            <a:r>
              <a:rPr lang="en-US" smtClean="0"/>
              <a:t>Second level</a:t>
            </a:r>
          </a:p>
          <a:p>
            <a:pPr lvl="2"/>
            <a:r>
              <a:rPr lang="en-US" smtClean="0"/>
              <a:t>Third level</a:t>
            </a:r>
          </a:p>
        </p:txBody>
      </p:sp>
      <p:sp>
        <p:nvSpPr>
          <p:cNvPr id="4" name="Date Placeholder 3"/>
          <p:cNvSpPr>
            <a:spLocks noGrp="1"/>
          </p:cNvSpPr>
          <p:nvPr>
            <p:ph type="dt" sz="half" idx="10"/>
          </p:nvPr>
        </p:nvSpPr>
        <p:spPr/>
        <p:txBody>
          <a:bodyPr/>
          <a:lstStyle/>
          <a:p>
            <a:fld id="{04302ED0-65CD-4828-8F86-51D4236DB70D}" type="datetime1">
              <a:rPr lang="en-US" smtClean="0"/>
              <a:pPr/>
              <a:t>6/18/2012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610600" y="6356350"/>
            <a:ext cx="457200" cy="365125"/>
          </a:xfrm>
        </p:spPr>
        <p:txBody>
          <a:bodyPr/>
          <a:lstStyle>
            <a:lvl1pPr algn="ctr">
              <a:defRPr/>
            </a:lvl1pPr>
          </a:lstStyle>
          <a:p>
            <a:fld id="{88896AA5-4FA5-4716-81D6-9442A555257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Default - Title and Content (Numbers)">
    <p:spTree>
      <p:nvGrpSpPr>
        <p:cNvPr id="1" name=""/>
        <p:cNvGrpSpPr/>
        <p:nvPr/>
      </p:nvGrpSpPr>
      <p:grpSpPr>
        <a:xfrm>
          <a:off x="0" y="0"/>
          <a:ext cx="0" cy="0"/>
          <a:chOff x="0" y="0"/>
          <a:chExt cx="0" cy="0"/>
        </a:xfrm>
      </p:grpSpPr>
      <p:sp>
        <p:nvSpPr>
          <p:cNvPr id="2" name="Title 1"/>
          <p:cNvSpPr>
            <a:spLocks noGrp="1"/>
          </p:cNvSpPr>
          <p:nvPr>
            <p:ph type="title"/>
          </p:nvPr>
        </p:nvSpPr>
        <p:spPr>
          <a:xfrm>
            <a:off x="457200" y="503238"/>
            <a:ext cx="8229600" cy="715962"/>
          </a:xfrm>
          <a:prstGeom prst="rect">
            <a:avLst/>
          </a:prstGeom>
        </p:spPr>
        <p:txBody>
          <a:bodyPr anchor="t" anchorCtr="0">
            <a:normAutofit/>
          </a:bodyPr>
          <a:lstStyle>
            <a:lvl1pPr>
              <a:defRPr sz="3600">
                <a:solidFill>
                  <a:srgbClr val="CC092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57200" y="1371600"/>
            <a:ext cx="8229600" cy="4754563"/>
          </a:xfrm>
          <a:prstGeom prst="rect">
            <a:avLst/>
          </a:prstGeom>
        </p:spPr>
        <p:txBody>
          <a:bodyPr/>
          <a:lstStyle>
            <a:lvl1pPr marL="514350" indent="-514350">
              <a:spcAft>
                <a:spcPts val="600"/>
              </a:spcAft>
              <a:buFont typeface="+mj-lt"/>
              <a:buAutoNum type="arabicPeriod"/>
              <a:defRPr sz="2600"/>
            </a:lvl1pPr>
            <a:lvl2pPr marL="914400" indent="-457200">
              <a:spcAft>
                <a:spcPts val="600"/>
              </a:spcAft>
              <a:buFont typeface="+mj-lt"/>
              <a:buAutoNum type="alphaLcPeriod"/>
              <a:defRPr sz="2400"/>
            </a:lvl2pPr>
            <a:lvl3pPr marL="1428750" indent="-514350">
              <a:spcAft>
                <a:spcPts val="600"/>
              </a:spcAft>
              <a:buFont typeface="+mj-lt"/>
              <a:buAutoNum type="romanLcPeriod"/>
              <a:defRPr sz="2000"/>
            </a:lvl3pPr>
          </a:lstStyle>
          <a:p>
            <a:pPr lvl="0"/>
            <a:r>
              <a:rPr lang="en-US" smtClean="0"/>
              <a:t>Click to edit Master text styles</a:t>
            </a:r>
          </a:p>
          <a:p>
            <a:pPr lvl="1"/>
            <a:r>
              <a:rPr lang="en-US" smtClean="0"/>
              <a:t>Second level</a:t>
            </a:r>
          </a:p>
          <a:p>
            <a:pPr lvl="2"/>
            <a:r>
              <a:rPr lang="en-US" smtClean="0"/>
              <a:t>Third level</a:t>
            </a:r>
          </a:p>
        </p:txBody>
      </p:sp>
      <p:sp>
        <p:nvSpPr>
          <p:cNvPr id="4" name="Date Placeholder 3"/>
          <p:cNvSpPr>
            <a:spLocks noGrp="1"/>
          </p:cNvSpPr>
          <p:nvPr>
            <p:ph type="dt" sz="half" idx="10"/>
          </p:nvPr>
        </p:nvSpPr>
        <p:spPr/>
        <p:txBody>
          <a:bodyPr/>
          <a:lstStyle/>
          <a:p>
            <a:fld id="{04302ED0-65CD-4828-8F86-51D4236DB70D}" type="datetime1">
              <a:rPr lang="en-US" smtClean="0"/>
              <a:pPr/>
              <a:t>6/18/2012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610600" y="6356350"/>
            <a:ext cx="457200" cy="365125"/>
          </a:xfrm>
        </p:spPr>
        <p:txBody>
          <a:bodyPr/>
          <a:lstStyle>
            <a:lvl1pPr algn="ctr">
              <a:defRPr/>
            </a:lvl1pPr>
          </a:lstStyle>
          <a:p>
            <a:fld id="{88896AA5-4FA5-4716-81D6-9442A555257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371600"/>
            <a:ext cx="4038600" cy="4754563"/>
          </a:xfrm>
          <a:prstGeom prst="rect">
            <a:avLst/>
          </a:prstGeom>
        </p:spPr>
        <p:txBody>
          <a:bodyPr/>
          <a:lstStyle>
            <a:lvl1pPr>
              <a:spcAft>
                <a:spcPts val="600"/>
              </a:spcAft>
              <a:defRPr sz="2600"/>
            </a:lvl1pPr>
            <a:lvl2pPr>
              <a:spcAft>
                <a:spcPts val="600"/>
              </a:spcAft>
              <a:defRPr sz="2300"/>
            </a:lvl2pPr>
            <a:lvl3pPr>
              <a:spcAft>
                <a:spcPts val="600"/>
              </a:spcAft>
              <a:buFont typeface="Wingdings" pitchFamily="2" charset="2"/>
              <a:buChar char="§"/>
              <a:defRPr sz="2000"/>
            </a:lvl3pPr>
            <a:lvl4pPr>
              <a:spcAft>
                <a:spcPts val="600"/>
              </a:spcAft>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Content Placeholder 3"/>
          <p:cNvSpPr>
            <a:spLocks noGrp="1"/>
          </p:cNvSpPr>
          <p:nvPr>
            <p:ph sz="half" idx="2"/>
          </p:nvPr>
        </p:nvSpPr>
        <p:spPr>
          <a:xfrm>
            <a:off x="4648200" y="1371600"/>
            <a:ext cx="4038600" cy="4754563"/>
          </a:xfrm>
          <a:prstGeom prst="rect">
            <a:avLst/>
          </a:prstGeom>
        </p:spPr>
        <p:txBody>
          <a:bodyPr/>
          <a:lstStyle>
            <a:lvl1pPr>
              <a:spcAft>
                <a:spcPts val="600"/>
              </a:spcAft>
              <a:defRPr sz="2600"/>
            </a:lvl1pPr>
            <a:lvl2pPr>
              <a:spcAft>
                <a:spcPts val="600"/>
              </a:spcAft>
              <a:defRPr sz="2300"/>
            </a:lvl2pPr>
            <a:lvl3pPr>
              <a:spcAft>
                <a:spcPts val="600"/>
              </a:spcAft>
              <a:buFont typeface="Wingdings" pitchFamily="2" charset="2"/>
              <a:buChar cha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5" name="Date Placeholder 4"/>
          <p:cNvSpPr>
            <a:spLocks noGrp="1"/>
          </p:cNvSpPr>
          <p:nvPr>
            <p:ph type="dt" sz="half" idx="10"/>
          </p:nvPr>
        </p:nvSpPr>
        <p:spPr/>
        <p:txBody>
          <a:bodyPr/>
          <a:lstStyle/>
          <a:p>
            <a:fld id="{60E5C2B3-A812-4203-BE78-D20E48B069E9}" type="datetime1">
              <a:rPr lang="en-US" smtClean="0"/>
              <a:pPr/>
              <a:t>6/18/2012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8" name="Title 1"/>
          <p:cNvSpPr>
            <a:spLocks noGrp="1"/>
          </p:cNvSpPr>
          <p:nvPr>
            <p:ph type="title"/>
          </p:nvPr>
        </p:nvSpPr>
        <p:spPr>
          <a:xfrm>
            <a:off x="457200" y="503238"/>
            <a:ext cx="8229600" cy="715962"/>
          </a:xfrm>
          <a:prstGeom prst="rect">
            <a:avLst/>
          </a:prstGeom>
        </p:spPr>
        <p:txBody>
          <a:bodyPr anchor="t" anchorCtr="0">
            <a:normAutofit/>
          </a:bodyPr>
          <a:lstStyle>
            <a:lvl1pPr>
              <a:defRPr sz="3600">
                <a:solidFill>
                  <a:srgbClr val="CC092F"/>
                </a:solidFill>
              </a:defRPr>
            </a:lvl1pPr>
          </a:lstStyle>
          <a:p>
            <a:r>
              <a:rPr lang="en-US" smtClean="0"/>
              <a:t>Click to edit Master title style</a:t>
            </a:r>
            <a:endParaRPr lang="en-US" dirty="0"/>
          </a:p>
        </p:txBody>
      </p:sp>
      <p:sp>
        <p:nvSpPr>
          <p:cNvPr id="10" name="Slide Number Placeholder 5"/>
          <p:cNvSpPr>
            <a:spLocks noGrp="1"/>
          </p:cNvSpPr>
          <p:nvPr>
            <p:ph type="sldNum" sz="quarter" idx="12"/>
          </p:nvPr>
        </p:nvSpPr>
        <p:spPr>
          <a:xfrm>
            <a:off x="8610600" y="6356350"/>
            <a:ext cx="457200" cy="365125"/>
          </a:xfrm>
        </p:spPr>
        <p:txBody>
          <a:bodyPr/>
          <a:lstStyle>
            <a:lvl1pPr algn="ctr">
              <a:defRPr/>
            </a:lvl1pPr>
          </a:lstStyle>
          <a:p>
            <a:fld id="{88896AA5-4FA5-4716-81D6-9442A555257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 Use for full-screen images">
    <p:spTree>
      <p:nvGrpSpPr>
        <p:cNvPr id="1" name=""/>
        <p:cNvGrpSpPr/>
        <p:nvPr/>
      </p:nvGrpSpPr>
      <p:grpSpPr>
        <a:xfrm>
          <a:off x="0" y="0"/>
          <a:ext cx="0" cy="0"/>
          <a:chOff x="0" y="0"/>
          <a:chExt cx="0" cy="0"/>
        </a:xfrm>
      </p:grpSpPr>
      <p:sp>
        <p:nvSpPr>
          <p:cNvPr id="3" name="Slide Number Placeholder 5"/>
          <p:cNvSpPr>
            <a:spLocks noGrp="1"/>
          </p:cNvSpPr>
          <p:nvPr>
            <p:ph type="sldNum" sz="quarter" idx="12"/>
          </p:nvPr>
        </p:nvSpPr>
        <p:spPr>
          <a:xfrm>
            <a:off x="8610600" y="6356350"/>
            <a:ext cx="457200" cy="365125"/>
          </a:xfrm>
        </p:spPr>
        <p:txBody>
          <a:bodyPr/>
          <a:lstStyle>
            <a:lvl1pPr algn="ctr">
              <a:defRPr/>
            </a:lvl1pPr>
          </a:lstStyle>
          <a:p>
            <a:fld id="{88896AA5-4FA5-4716-81D6-9442A555257C}" type="slidenum">
              <a:rPr lang="en-US" smtClean="0"/>
              <a:pPr/>
              <a:t>‹#›</a:t>
            </a:fld>
            <a:endParaRPr lang="en-US" dirty="0"/>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and Explanation/Caption (left)">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solidFill>
                  <a:srgbClr val="CC092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a:prstGeom prst="rect">
            <a:avLst/>
          </a:prstGeom>
        </p:spPr>
        <p:txBody>
          <a:bodyPr/>
          <a:lstStyle>
            <a:lvl1pPr>
              <a:buNone/>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BA2BC3-D996-4101-A57E-CAB1B68DEBB2}" type="datetime1">
              <a:rPr lang="en-US" smtClean="0"/>
              <a:pPr/>
              <a:t>6/18/2012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8" name="Slide Number Placeholder 5"/>
          <p:cNvSpPr>
            <a:spLocks noGrp="1"/>
          </p:cNvSpPr>
          <p:nvPr>
            <p:ph type="sldNum" sz="quarter" idx="12"/>
          </p:nvPr>
        </p:nvSpPr>
        <p:spPr>
          <a:xfrm>
            <a:off x="8610600" y="6356350"/>
            <a:ext cx="457200" cy="365125"/>
          </a:xfrm>
        </p:spPr>
        <p:txBody>
          <a:bodyPr/>
          <a:lstStyle>
            <a:lvl1pPr algn="ctr">
              <a:defRPr/>
            </a:lvl1pPr>
          </a:lstStyle>
          <a:p>
            <a:fld id="{88896AA5-4FA5-4716-81D6-9442A555257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Powerpoint-Slide-Background-01.jpg"/>
          <p:cNvPicPr>
            <a:picLocks noChangeAspect="1"/>
          </p:cNvPicPr>
          <p:nvPr/>
        </p:nvPicPr>
        <p:blipFill>
          <a:blip r:embed="rId13" cstate="screen"/>
          <a:stretch>
            <a:fillRect/>
          </a:stretch>
        </p:blipFill>
        <p:spPr>
          <a:xfrm>
            <a:off x="0" y="0"/>
            <a:ext cx="9144000" cy="6858000"/>
          </a:xfrm>
          <a:prstGeom prst="rect">
            <a:avLst/>
          </a:prstGeom>
        </p:spPr>
      </p:pic>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b="1">
                <a:solidFill>
                  <a:schemeClr val="tx1">
                    <a:tint val="75000"/>
                  </a:schemeClr>
                </a:solidFill>
              </a:defRPr>
            </a:lvl1pPr>
          </a:lstStyle>
          <a:p>
            <a:fld id="{700318B9-4480-4E12-9510-9EA90C94C20F}" type="datetime1">
              <a:rPr lang="en-US" smtClean="0"/>
              <a:pPr/>
              <a:t>6/18/2012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l">
              <a:defRPr sz="1200" b="1">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86800" y="6356350"/>
            <a:ext cx="457200" cy="365125"/>
          </a:xfrm>
          <a:prstGeom prst="rect">
            <a:avLst/>
          </a:prstGeom>
        </p:spPr>
        <p:txBody>
          <a:bodyPr vert="horz" lIns="91440" tIns="45720" rIns="91440" bIns="45720" rtlCol="0" anchor="ctr"/>
          <a:lstStyle>
            <a:lvl1pPr algn="r">
              <a:defRPr sz="1200" b="1">
                <a:solidFill>
                  <a:schemeClr val="tx1">
                    <a:tint val="75000"/>
                  </a:schemeClr>
                </a:solidFill>
              </a:defRPr>
            </a:lvl1pPr>
          </a:lstStyle>
          <a:p>
            <a:fld id="{88896AA5-4FA5-4716-81D6-9442A555257C}" type="slidenum">
              <a:rPr lang="en-US" smtClean="0"/>
              <a:pPr/>
              <a:t>‹#›</a:t>
            </a:fld>
            <a:endParaRPr lang="en-US" dirty="0"/>
          </a:p>
        </p:txBody>
      </p:sp>
      <p:sp>
        <p:nvSpPr>
          <p:cNvPr id="8" name="Title Placeholder 7"/>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9" name="Text Placeholder 8"/>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59" r:id="rId3"/>
    <p:sldLayoutId id="2147483661" r:id="rId4"/>
    <p:sldLayoutId id="2147483660" r:id="rId5"/>
    <p:sldLayoutId id="2147483672" r:id="rId6"/>
    <p:sldLayoutId id="2147483662" r:id="rId7"/>
    <p:sldLayoutId id="2147483665" r:id="rId8"/>
    <p:sldLayoutId id="2147483666" r:id="rId9"/>
    <p:sldLayoutId id="2147483667" r:id="rId10"/>
    <p:sldLayoutId id="2147483668" r:id="rId11"/>
  </p:sldLayoutIdLst>
  <p:hf hdr="0" ftr="0" dt="0"/>
  <p:txStyles>
    <p:titleStyle>
      <a:lvl1pPr algn="l" defTabSz="914400" rtl="0" eaLnBrk="1" latinLnBrk="0" hangingPunct="1">
        <a:spcBef>
          <a:spcPct val="0"/>
        </a:spcBef>
        <a:buNone/>
        <a:defRPr sz="3600" b="1" kern="1200">
          <a:solidFill>
            <a:srgbClr val="C00000"/>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6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b="1"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b="1"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OOME</a:t>
            </a:r>
            <a:endParaRPr lang="en-US" dirty="0"/>
          </a:p>
        </p:txBody>
      </p:sp>
      <p:sp>
        <p:nvSpPr>
          <p:cNvPr id="3" name="Subtitle 2"/>
          <p:cNvSpPr>
            <a:spLocks noGrp="1"/>
          </p:cNvSpPr>
          <p:nvPr>
            <p:ph type="subTitle" idx="1"/>
          </p:nvPr>
        </p:nvSpPr>
        <p:spPr>
          <a:xfrm>
            <a:off x="381000" y="2667000"/>
            <a:ext cx="3886200" cy="1219200"/>
          </a:xfrm>
        </p:spPr>
        <p:txBody>
          <a:bodyPr/>
          <a:lstStyle/>
          <a:p>
            <a:r>
              <a:rPr lang="en-US" dirty="0" smtClean="0"/>
              <a:t>January 24, 2012</a:t>
            </a:r>
            <a:endParaRPr lang="en-US" dirty="0"/>
          </a:p>
        </p:txBody>
      </p:sp>
      <p:sp>
        <p:nvSpPr>
          <p:cNvPr id="4" name="Subtitle 2"/>
          <p:cNvSpPr txBox="1">
            <a:spLocks/>
          </p:cNvSpPr>
          <p:nvPr/>
        </p:nvSpPr>
        <p:spPr>
          <a:xfrm>
            <a:off x="457200" y="3886200"/>
            <a:ext cx="3886200" cy="1143000"/>
          </a:xfrm>
          <a:prstGeom prst="rect">
            <a:avLst/>
          </a:prstGeom>
        </p:spPr>
        <p:txBody>
          <a:bodyPr vert="horz" lIns="91440" tIns="45720" rIns="91440" bIns="45720" rtlCol="0">
            <a:noAutofit/>
          </a:bodyPr>
          <a:lstStyle>
            <a:lvl1pPr marL="0" algn="l" rtl="0" latinLnBrk="0">
              <a:defRPr sz="1800" kern="1200">
                <a:solidFill>
                  <a:schemeClr val="tx1"/>
                </a:solidFill>
                <a:latin typeface="+mn-lt"/>
                <a:ea typeface="+mn-ea"/>
                <a:cs typeface="+mn-cs"/>
              </a:defRPr>
            </a:lvl1pPr>
            <a:lvl2pPr marL="457200" algn="l" rtl="0" latinLnBrk="0">
              <a:defRPr sz="1800" kern="1200">
                <a:solidFill>
                  <a:schemeClr val="tx1"/>
                </a:solidFill>
                <a:latin typeface="+mn-lt"/>
                <a:ea typeface="+mn-ea"/>
                <a:cs typeface="+mn-cs"/>
              </a:defRPr>
            </a:lvl2pPr>
            <a:lvl3pPr marL="914400" algn="l" rtl="0" latinLnBrk="0">
              <a:defRPr sz="1800" kern="1200">
                <a:solidFill>
                  <a:schemeClr val="tx1"/>
                </a:solidFill>
                <a:latin typeface="+mn-lt"/>
                <a:ea typeface="+mn-ea"/>
                <a:cs typeface="+mn-cs"/>
              </a:defRPr>
            </a:lvl3pPr>
            <a:lvl4pPr marL="1371600" algn="l" rtl="0" latinLnBrk="0">
              <a:defRPr sz="1800" kern="1200">
                <a:solidFill>
                  <a:schemeClr val="tx1"/>
                </a:solidFill>
                <a:latin typeface="+mn-lt"/>
                <a:ea typeface="+mn-ea"/>
                <a:cs typeface="+mn-cs"/>
              </a:defRPr>
            </a:lvl4pPr>
            <a:lvl5pPr marL="1828800" algn="l" rtl="0" latinLnBrk="0">
              <a:defRPr sz="1800" kern="1200">
                <a:solidFill>
                  <a:schemeClr val="tx1"/>
                </a:solidFill>
                <a:latin typeface="+mn-lt"/>
                <a:ea typeface="+mn-ea"/>
                <a:cs typeface="+mn-cs"/>
              </a:defRPr>
            </a:lvl5pPr>
            <a:lvl6pPr marL="2286000" algn="l" rtl="0" latinLnBrk="0">
              <a:defRPr sz="1800" kern="1200">
                <a:solidFill>
                  <a:schemeClr val="tx1"/>
                </a:solidFill>
                <a:latin typeface="+mn-lt"/>
                <a:ea typeface="+mn-ea"/>
                <a:cs typeface="+mn-cs"/>
              </a:defRPr>
            </a:lvl6pPr>
            <a:lvl7pPr marL="2743200" algn="l" rtl="0" latinLnBrk="0">
              <a:defRPr sz="1800" kern="1200">
                <a:solidFill>
                  <a:schemeClr val="tx1"/>
                </a:solidFill>
                <a:latin typeface="+mn-lt"/>
                <a:ea typeface="+mn-ea"/>
                <a:cs typeface="+mn-cs"/>
              </a:defRPr>
            </a:lvl7pPr>
            <a:lvl8pPr marL="3200400" algn="l" rtl="0" latinLnBrk="0">
              <a:defRPr sz="1800" kern="1200">
                <a:solidFill>
                  <a:schemeClr val="tx1"/>
                </a:solidFill>
                <a:latin typeface="+mn-lt"/>
                <a:ea typeface="+mn-ea"/>
                <a:cs typeface="+mn-cs"/>
              </a:defRPr>
            </a:lvl8pPr>
            <a:lvl9pPr marL="3657600" algn="l" rtl="0" latinLnBrk="0">
              <a:defRPr sz="1800" kern="1200">
                <a:solidFill>
                  <a:schemeClr val="tx1"/>
                </a:solidFill>
                <a:latin typeface="+mn-lt"/>
                <a:ea typeface="+mn-ea"/>
                <a:cs typeface="+mn-cs"/>
              </a:defRPr>
            </a:lvl9pPr>
            <a:extLst/>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65000"/>
                    <a:lumOff val="35000"/>
                  </a:schemeClr>
                </a:solidFill>
              </a:rPr>
              <a:t>Terry Oxandale</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sz="2000" b="1" dirty="0" smtClean="0">
                <a:solidFill>
                  <a:schemeClr val="tx1">
                    <a:lumMod val="65000"/>
                    <a:lumOff val="35000"/>
                  </a:schemeClr>
                </a:solidFill>
              </a:rPr>
              <a:t>CJ Brown</a:t>
            </a:r>
            <a:br>
              <a:rPr lang="en-US" sz="2000" b="1" dirty="0" smtClean="0">
                <a:solidFill>
                  <a:schemeClr val="tx1">
                    <a:lumMod val="65000"/>
                    <a:lumOff val="35000"/>
                  </a:schemeClr>
                </a:solidFill>
              </a:rPr>
            </a:br>
            <a:r>
              <a:rPr lang="en-US" sz="2000" b="1" dirty="0" smtClean="0">
                <a:solidFill>
                  <a:schemeClr val="tx1">
                    <a:lumMod val="65000"/>
                    <a:lumOff val="35000"/>
                  </a:schemeClr>
                </a:solidFill>
              </a:rPr>
              <a:t>email address · 501.614.3552</a:t>
            </a:r>
            <a:endParaRPr kumimoji="0" lang="en-US" sz="2000" b="1"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752600"/>
            <a:ext cx="7848600" cy="4419600"/>
          </a:xfrm>
        </p:spPr>
        <p:txBody>
          <a:bodyPr/>
          <a:lstStyle/>
          <a:p>
            <a:r>
              <a:rPr lang="en-US" sz="3200" dirty="0" smtClean="0"/>
              <a:t>Purpose or Goal of this Presentation</a:t>
            </a:r>
          </a:p>
          <a:p>
            <a:pPr lvl="1"/>
            <a:r>
              <a:rPr lang="en-US" sz="2400" dirty="0" smtClean="0"/>
              <a:t>Present SPP staff perspective to the OOME process</a:t>
            </a:r>
            <a:endParaRPr lang="en-US" sz="1800" dirty="0" smtClean="0"/>
          </a:p>
          <a:p>
            <a:pPr lvl="1"/>
            <a:r>
              <a:rPr lang="en-US" sz="2400" dirty="0" smtClean="0"/>
              <a:t>Promote discussion related to the OOME process from all stakeholder perspectives</a:t>
            </a:r>
          </a:p>
          <a:p>
            <a:pPr lvl="1"/>
            <a:r>
              <a:rPr lang="en-US" sz="2400" dirty="0" smtClean="0"/>
              <a:t>Re-evaluate SPP process based on feedback from the MWG and the make whole provisions brought forward in PRR 200</a:t>
            </a:r>
          </a:p>
          <a:p>
            <a:pPr lvl="1"/>
            <a:endParaRPr lang="en-US" sz="1800" dirty="0" smtClean="0"/>
          </a:p>
        </p:txBody>
      </p:sp>
      <p:sp>
        <p:nvSpPr>
          <p:cNvPr id="4" name="Slide Number Placeholder 3"/>
          <p:cNvSpPr>
            <a:spLocks noGrp="1"/>
          </p:cNvSpPr>
          <p:nvPr>
            <p:ph type="sldNum" sz="quarter" idx="12"/>
          </p:nvPr>
        </p:nvSpPr>
        <p:spPr>
          <a:xfrm>
            <a:off x="8686800" y="6356350"/>
            <a:ext cx="457200" cy="365125"/>
          </a:xfrm>
        </p:spPr>
        <p:txBody>
          <a:bodyPr/>
          <a:lstStyle/>
          <a:p>
            <a:pPr algn="ctr"/>
            <a:fld id="{88896AA5-4FA5-4716-81D6-9442A555257C}" type="slidenum">
              <a:rPr lang="en-US" smtClean="0"/>
              <a:pPr algn="ctr"/>
              <a:t>3</a:t>
            </a:fld>
            <a:endParaRPr lang="en-US" dirty="0"/>
          </a:p>
        </p:txBody>
      </p:sp>
      <p:sp>
        <p:nvSpPr>
          <p:cNvPr id="2" name="Title 1"/>
          <p:cNvSpPr>
            <a:spLocks noGrp="1"/>
          </p:cNvSpPr>
          <p:nvPr>
            <p:ph type="title"/>
          </p:nvPr>
        </p:nvSpPr>
        <p:spPr/>
        <p:txBody>
          <a:bodyPr/>
          <a:lstStyle/>
          <a:p>
            <a:r>
              <a:rPr lang="en-US" dirty="0" smtClean="0"/>
              <a:t>OOME</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219200"/>
            <a:ext cx="7848600" cy="4572000"/>
          </a:xfrm>
        </p:spPr>
        <p:txBody>
          <a:bodyPr/>
          <a:lstStyle/>
          <a:p>
            <a:r>
              <a:rPr lang="en-US" sz="3200" dirty="0" smtClean="0"/>
              <a:t>Definition: Out Of Merit Energy</a:t>
            </a:r>
          </a:p>
          <a:p>
            <a:pPr lvl="1"/>
            <a:r>
              <a:rPr lang="en-US" sz="2800" dirty="0" smtClean="0"/>
              <a:t>Used to mitigate reliability concerns until the MOS generated deployment is able to provide the necessary constraint relief.</a:t>
            </a:r>
          </a:p>
          <a:p>
            <a:pPr lvl="2"/>
            <a:r>
              <a:rPr lang="en-US" sz="2400" dirty="0" smtClean="0"/>
              <a:t>OOMEs are intended to be short in duration </a:t>
            </a:r>
          </a:p>
          <a:p>
            <a:pPr lvl="3"/>
            <a:r>
              <a:rPr lang="en-US" sz="2400" dirty="0" smtClean="0"/>
              <a:t>Applies only to online Resources</a:t>
            </a:r>
          </a:p>
          <a:p>
            <a:pPr lvl="2"/>
            <a:r>
              <a:rPr lang="en-US" sz="2400" dirty="0" smtClean="0"/>
              <a:t>Longer term mitigation issues are implemented through Operating guides and Reliability Directives</a:t>
            </a:r>
          </a:p>
          <a:p>
            <a:pPr lvl="1"/>
            <a:endParaRPr lang="en-US" dirty="0" smtClean="0"/>
          </a:p>
        </p:txBody>
      </p:sp>
      <p:sp>
        <p:nvSpPr>
          <p:cNvPr id="4" name="Slide Number Placeholder 3"/>
          <p:cNvSpPr>
            <a:spLocks noGrp="1"/>
          </p:cNvSpPr>
          <p:nvPr>
            <p:ph type="sldNum" sz="quarter" idx="12"/>
          </p:nvPr>
        </p:nvSpPr>
        <p:spPr>
          <a:xfrm>
            <a:off x="8686800" y="6356350"/>
            <a:ext cx="457200" cy="365125"/>
          </a:xfrm>
        </p:spPr>
        <p:txBody>
          <a:bodyPr/>
          <a:lstStyle/>
          <a:p>
            <a:pPr algn="ctr"/>
            <a:fld id="{88896AA5-4FA5-4716-81D6-9442A555257C}" type="slidenum">
              <a:rPr lang="en-US" smtClean="0"/>
              <a:pPr algn="ctr"/>
              <a:t>4</a:t>
            </a:fld>
            <a:endParaRPr lang="en-US" dirty="0"/>
          </a:p>
        </p:txBody>
      </p:sp>
      <p:sp>
        <p:nvSpPr>
          <p:cNvPr id="2" name="Title 1"/>
          <p:cNvSpPr>
            <a:spLocks noGrp="1"/>
          </p:cNvSpPr>
          <p:nvPr>
            <p:ph type="title"/>
          </p:nvPr>
        </p:nvSpPr>
        <p:spPr/>
        <p:txBody>
          <a:bodyPr/>
          <a:lstStyle/>
          <a:p>
            <a:r>
              <a:rPr lang="en-US" dirty="0" smtClean="0"/>
              <a:t>OOME</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295400"/>
            <a:ext cx="8077200" cy="4876800"/>
          </a:xfrm>
        </p:spPr>
        <p:txBody>
          <a:bodyPr/>
          <a:lstStyle/>
          <a:p>
            <a:r>
              <a:rPr lang="en-US" sz="2700" dirty="0" smtClean="0"/>
              <a:t>OOME instructions are restricted to those Resources that follow a Security Constrained Economic Dispatch (SCED) value</a:t>
            </a:r>
          </a:p>
          <a:p>
            <a:pPr lvl="1"/>
            <a:r>
              <a:rPr lang="en-US" dirty="0" smtClean="0"/>
              <a:t>Available and Self-Dispatched Resources</a:t>
            </a:r>
          </a:p>
          <a:p>
            <a:pPr lvl="2"/>
            <a:r>
              <a:rPr lang="en-US" sz="2100" dirty="0" smtClean="0"/>
              <a:t>Not used with Unavailable, Supplemental, or otherwise uncontrollable resources</a:t>
            </a:r>
          </a:p>
          <a:p>
            <a:pPr lvl="2"/>
            <a:r>
              <a:rPr lang="en-US" sz="2100" dirty="0" smtClean="0"/>
              <a:t>Not used for local conditions which have insignificant impact on the wider area system, or for conditions that can be (should be) solved by the local Transmission Operator or Balancing Authority</a:t>
            </a:r>
          </a:p>
          <a:p>
            <a:pPr lvl="2">
              <a:buNone/>
            </a:pPr>
            <a:r>
              <a:rPr lang="en-US" sz="2800" dirty="0" smtClean="0"/>
              <a:t>	</a:t>
            </a:r>
          </a:p>
        </p:txBody>
      </p:sp>
      <p:sp>
        <p:nvSpPr>
          <p:cNvPr id="4" name="Slide Number Placeholder 3"/>
          <p:cNvSpPr>
            <a:spLocks noGrp="1"/>
          </p:cNvSpPr>
          <p:nvPr>
            <p:ph type="sldNum" sz="quarter" idx="12"/>
          </p:nvPr>
        </p:nvSpPr>
        <p:spPr>
          <a:xfrm>
            <a:off x="8686800" y="6356350"/>
            <a:ext cx="457200" cy="365125"/>
          </a:xfrm>
        </p:spPr>
        <p:txBody>
          <a:bodyPr/>
          <a:lstStyle/>
          <a:p>
            <a:pPr algn="ctr"/>
            <a:fld id="{88896AA5-4FA5-4716-81D6-9442A555257C}" type="slidenum">
              <a:rPr lang="en-US" smtClean="0"/>
              <a:pPr algn="ctr"/>
              <a:t>5</a:t>
            </a:fld>
            <a:endParaRPr lang="en-US" dirty="0"/>
          </a:p>
        </p:txBody>
      </p:sp>
      <p:sp>
        <p:nvSpPr>
          <p:cNvPr id="2" name="Title 1"/>
          <p:cNvSpPr>
            <a:spLocks noGrp="1"/>
          </p:cNvSpPr>
          <p:nvPr>
            <p:ph type="title"/>
          </p:nvPr>
        </p:nvSpPr>
        <p:spPr/>
        <p:txBody>
          <a:bodyPr/>
          <a:lstStyle/>
          <a:p>
            <a:r>
              <a:rPr lang="en-US" dirty="0" smtClean="0"/>
              <a:t>Current OOME EIS Process </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295400"/>
            <a:ext cx="8077200" cy="4876800"/>
          </a:xfrm>
        </p:spPr>
        <p:txBody>
          <a:bodyPr/>
          <a:lstStyle/>
          <a:p>
            <a:r>
              <a:rPr lang="en-US" sz="2700" dirty="0" smtClean="0"/>
              <a:t>Directives are used for the timely resolution of bulk electric system issues</a:t>
            </a:r>
          </a:p>
          <a:p>
            <a:pPr lvl="1"/>
            <a:r>
              <a:rPr lang="en-US" sz="2400" dirty="0" smtClean="0"/>
              <a:t>Directives may be issued by the Reliability Coordinator, the Transmission Operator, or the Balancing Authority Operator (TOP-001-1 R3)</a:t>
            </a:r>
          </a:p>
          <a:p>
            <a:pPr lvl="1"/>
            <a:r>
              <a:rPr lang="en-US" sz="2400" dirty="0" smtClean="0"/>
              <a:t> All OOMEs are directives, not all directives are OOMEs</a:t>
            </a:r>
          </a:p>
          <a:p>
            <a:pPr lvl="2"/>
            <a:r>
              <a:rPr lang="en-US" dirty="0" smtClean="0"/>
              <a:t>A directive can be issued to move an unavailable, supplemental, or otherwise uncontrollable Resources</a:t>
            </a:r>
          </a:p>
          <a:p>
            <a:pPr lvl="2"/>
            <a:r>
              <a:rPr lang="en-US" dirty="0" smtClean="0"/>
              <a:t>A TOP may issue a directive to resolve a local conditions which may have insignificant impact on the wider area system</a:t>
            </a:r>
          </a:p>
          <a:p>
            <a:pPr lvl="2">
              <a:buNone/>
            </a:pPr>
            <a:r>
              <a:rPr lang="en-US" sz="2800" dirty="0" smtClean="0"/>
              <a:t>	</a:t>
            </a:r>
          </a:p>
        </p:txBody>
      </p:sp>
      <p:sp>
        <p:nvSpPr>
          <p:cNvPr id="4" name="Slide Number Placeholder 3"/>
          <p:cNvSpPr>
            <a:spLocks noGrp="1"/>
          </p:cNvSpPr>
          <p:nvPr>
            <p:ph type="sldNum" sz="quarter" idx="12"/>
          </p:nvPr>
        </p:nvSpPr>
        <p:spPr>
          <a:xfrm>
            <a:off x="8686800" y="6356350"/>
            <a:ext cx="457200" cy="365125"/>
          </a:xfrm>
        </p:spPr>
        <p:txBody>
          <a:bodyPr/>
          <a:lstStyle/>
          <a:p>
            <a:pPr algn="ctr"/>
            <a:fld id="{88896AA5-4FA5-4716-81D6-9442A555257C}" type="slidenum">
              <a:rPr lang="en-US" smtClean="0"/>
              <a:pPr algn="ctr"/>
              <a:t>6</a:t>
            </a:fld>
            <a:endParaRPr lang="en-US" dirty="0"/>
          </a:p>
        </p:txBody>
      </p:sp>
      <p:sp>
        <p:nvSpPr>
          <p:cNvPr id="2" name="Title 1"/>
          <p:cNvSpPr>
            <a:spLocks noGrp="1"/>
          </p:cNvSpPr>
          <p:nvPr>
            <p:ph type="title"/>
          </p:nvPr>
        </p:nvSpPr>
        <p:spPr/>
        <p:txBody>
          <a:bodyPr/>
          <a:lstStyle/>
          <a:p>
            <a:r>
              <a:rPr lang="en-US" dirty="0" smtClean="0"/>
              <a:t>Current OOME EIS Process </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81000" y="1676400"/>
            <a:ext cx="7848600" cy="4830763"/>
          </a:xfrm>
        </p:spPr>
        <p:txBody>
          <a:bodyPr/>
          <a:lstStyle/>
          <a:p>
            <a:r>
              <a:rPr lang="en-US" sz="2700" dirty="0" smtClean="0"/>
              <a:t>The RC and TOP are tasked with specific reliability related responsibilities</a:t>
            </a:r>
          </a:p>
          <a:p>
            <a:pPr lvl="1"/>
            <a:r>
              <a:rPr lang="en-US" sz="2400" dirty="0" smtClean="0"/>
              <a:t>SPP Reliability Coordination function has the responsibility to maintain the integrity of the Bulk Electric System</a:t>
            </a:r>
          </a:p>
          <a:p>
            <a:pPr lvl="1"/>
            <a:r>
              <a:rPr lang="en-US" sz="2400" dirty="0" smtClean="0"/>
              <a:t>TOP has the responsibility to ensure the reliability of its transmission operating area</a:t>
            </a:r>
          </a:p>
          <a:p>
            <a:pPr lvl="2">
              <a:buNone/>
            </a:pPr>
            <a:endParaRPr lang="en-US" sz="1800" dirty="0" smtClean="0"/>
          </a:p>
          <a:p>
            <a:pPr lvl="1">
              <a:buNone/>
            </a:pPr>
            <a:endParaRPr lang="en-US" sz="2400" dirty="0" smtClean="0"/>
          </a:p>
          <a:p>
            <a:pPr>
              <a:buNone/>
            </a:pPr>
            <a:endParaRPr lang="en-US" sz="3200" dirty="0" smtClean="0"/>
          </a:p>
        </p:txBody>
      </p:sp>
      <p:sp>
        <p:nvSpPr>
          <p:cNvPr id="4" name="Slide Number Placeholder 3"/>
          <p:cNvSpPr>
            <a:spLocks noGrp="1"/>
          </p:cNvSpPr>
          <p:nvPr>
            <p:ph type="sldNum" sz="quarter" idx="12"/>
          </p:nvPr>
        </p:nvSpPr>
        <p:spPr>
          <a:xfrm>
            <a:off x="8686800" y="6356350"/>
            <a:ext cx="457200" cy="365125"/>
          </a:xfrm>
        </p:spPr>
        <p:txBody>
          <a:bodyPr/>
          <a:lstStyle/>
          <a:p>
            <a:pPr algn="ctr"/>
            <a:fld id="{88896AA5-4FA5-4716-81D6-9442A555257C}" type="slidenum">
              <a:rPr lang="en-US" smtClean="0"/>
              <a:pPr algn="ctr"/>
              <a:t>7</a:t>
            </a:fld>
            <a:endParaRPr lang="en-US" dirty="0"/>
          </a:p>
        </p:txBody>
      </p:sp>
      <p:sp>
        <p:nvSpPr>
          <p:cNvPr id="2" name="Title 1"/>
          <p:cNvSpPr>
            <a:spLocks noGrp="1"/>
          </p:cNvSpPr>
          <p:nvPr>
            <p:ph type="title"/>
          </p:nvPr>
        </p:nvSpPr>
        <p:spPr/>
        <p:txBody>
          <a:bodyPr>
            <a:normAutofit fontScale="90000"/>
          </a:bodyPr>
          <a:lstStyle/>
          <a:p>
            <a:r>
              <a:rPr lang="en-US" dirty="0" smtClean="0"/>
              <a:t>Reliability Coordinator and Transmission Operator  Functions</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19200"/>
            <a:ext cx="7848600" cy="5334000"/>
          </a:xfrm>
        </p:spPr>
        <p:txBody>
          <a:bodyPr/>
          <a:lstStyle/>
          <a:p>
            <a:r>
              <a:rPr lang="en-US" sz="2800" dirty="0" smtClean="0"/>
              <a:t>Do the EIS Protocols need clarification on the Resources that qualify for an OOME?</a:t>
            </a:r>
          </a:p>
          <a:p>
            <a:r>
              <a:rPr lang="en-US" sz="2800" dirty="0" smtClean="0"/>
              <a:t>Does the process detailed in this presentation reflect the spirit of recently approved PRR 200?</a:t>
            </a:r>
          </a:p>
          <a:p>
            <a:r>
              <a:rPr lang="en-US" sz="2800" dirty="0" smtClean="0"/>
              <a:t>What processes need further analysis/changes as we transition to Marketplace?</a:t>
            </a:r>
          </a:p>
          <a:p>
            <a:pPr lvl="1"/>
            <a:r>
              <a:rPr lang="en-US" sz="2400" dirty="0" smtClean="0"/>
              <a:t>MPRR 47</a:t>
            </a:r>
          </a:p>
          <a:p>
            <a:endParaRPr lang="en-US" sz="2000" dirty="0" smtClean="0">
              <a:solidFill>
                <a:srgbClr val="FF0000"/>
              </a:solidFill>
            </a:endParaRPr>
          </a:p>
          <a:p>
            <a:endParaRPr lang="en-US" sz="2000" dirty="0" smtClean="0">
              <a:solidFill>
                <a:srgbClr val="FF0000"/>
              </a:solidFill>
            </a:endParaRPr>
          </a:p>
          <a:p>
            <a:endParaRPr lang="en-US" sz="2000" dirty="0" smtClean="0">
              <a:solidFill>
                <a:srgbClr val="FF0000"/>
              </a:solidFill>
            </a:endParaRPr>
          </a:p>
          <a:p>
            <a:pPr>
              <a:buNone/>
            </a:pPr>
            <a:endParaRPr lang="en-US" sz="2000" dirty="0" smtClean="0">
              <a:solidFill>
                <a:srgbClr val="FF0000"/>
              </a:solidFill>
            </a:endParaRPr>
          </a:p>
        </p:txBody>
      </p:sp>
      <p:sp>
        <p:nvSpPr>
          <p:cNvPr id="4" name="Slide Number Placeholder 3"/>
          <p:cNvSpPr>
            <a:spLocks noGrp="1"/>
          </p:cNvSpPr>
          <p:nvPr>
            <p:ph type="sldNum" sz="quarter" idx="12"/>
          </p:nvPr>
        </p:nvSpPr>
        <p:spPr>
          <a:xfrm>
            <a:off x="8686800" y="6356350"/>
            <a:ext cx="457200" cy="365125"/>
          </a:xfrm>
        </p:spPr>
        <p:txBody>
          <a:bodyPr/>
          <a:lstStyle/>
          <a:p>
            <a:pPr algn="ctr"/>
            <a:fld id="{88896AA5-4FA5-4716-81D6-9442A555257C}" type="slidenum">
              <a:rPr lang="en-US" smtClean="0"/>
              <a:pPr algn="ctr"/>
              <a:t>8</a:t>
            </a:fld>
            <a:endParaRPr lang="en-US" dirty="0"/>
          </a:p>
        </p:txBody>
      </p:sp>
      <p:sp>
        <p:nvSpPr>
          <p:cNvPr id="2" name="Title 1"/>
          <p:cNvSpPr>
            <a:spLocks noGrp="1"/>
          </p:cNvSpPr>
          <p:nvPr>
            <p:ph type="title"/>
          </p:nvPr>
        </p:nvSpPr>
        <p:spPr/>
        <p:txBody>
          <a:bodyPr/>
          <a:lstStyle/>
          <a:p>
            <a:r>
              <a:rPr lang="en-US" dirty="0" smtClean="0"/>
              <a:t>Questions for MWG from Staff</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PP_PowerPoint_Template_Alternate[1]">
  <a:themeElements>
    <a:clrScheme name="SPP">
      <a:dk1>
        <a:srgbClr val="3B3B3B"/>
      </a:dk1>
      <a:lt1>
        <a:srgbClr val="F8F8F8"/>
      </a:lt1>
      <a:dk2>
        <a:srgbClr val="929292"/>
      </a:dk2>
      <a:lt2>
        <a:srgbClr val="D3D3D3"/>
      </a:lt2>
      <a:accent1>
        <a:srgbClr val="C00000"/>
      </a:accent1>
      <a:accent2>
        <a:srgbClr val="FFB375"/>
      </a:accent2>
      <a:accent3>
        <a:srgbClr val="A8BFDF"/>
      </a:accent3>
      <a:accent4>
        <a:srgbClr val="FF0000"/>
      </a:accent4>
      <a:accent5>
        <a:srgbClr val="474B78"/>
      </a:accent5>
      <a:accent6>
        <a:srgbClr val="7D3C4A"/>
      </a:accent6>
      <a:hlink>
        <a:srgbClr val="C00000"/>
      </a:hlink>
      <a:folHlink>
        <a:srgbClr val="FF40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SPP_PowerPoint_Template_Alternate[1]</Template>
  <TotalTime>0</TotalTime>
  <Words>369</Words>
  <Application>Microsoft Office PowerPoint</Application>
  <PresentationFormat>On-screen Show (4:3)</PresentationFormat>
  <Paragraphs>52</Paragraphs>
  <Slides>8</Slides>
  <Notes>6</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SPP_PowerPoint_Template_Alternate[1]</vt:lpstr>
      <vt:lpstr>Slide 1</vt:lpstr>
      <vt:lpstr>OOME</vt:lpstr>
      <vt:lpstr>OOME</vt:lpstr>
      <vt:lpstr>OOME</vt:lpstr>
      <vt:lpstr>Current OOME EIS Process </vt:lpstr>
      <vt:lpstr>Current OOME EIS Process </vt:lpstr>
      <vt:lpstr>Reliability Coordinator and Transmission Operator  Functions</vt:lpstr>
      <vt:lpstr>Questions for MWG from Staff</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2012-01-09T16:04:17Z</dcterms:created>
  <dcterms:modified xsi:type="dcterms:W3CDTF">2012-06-18T16:03:00Z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1033</vt:i4>
  </property>
  <property fmtid="{D5CDD505-2E9C-101B-9397-08002B2CF9AE}" pid="3" name="_Version">
    <vt:lpwstr>12.0.4518</vt:lpwstr>
  </property>
</Properties>
</file>